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5"/>
  </p:notesMasterIdLst>
  <p:handoutMasterIdLst>
    <p:handoutMasterId r:id="rId16"/>
  </p:handoutMasterIdLst>
  <p:sldIdLst>
    <p:sldId id="256" r:id="rId2"/>
    <p:sldId id="260" r:id="rId3"/>
    <p:sldId id="259" r:id="rId4"/>
    <p:sldId id="271" r:id="rId5"/>
    <p:sldId id="270" r:id="rId6"/>
    <p:sldId id="277" r:id="rId7"/>
    <p:sldId id="272" r:id="rId8"/>
    <p:sldId id="273" r:id="rId9"/>
    <p:sldId id="274" r:id="rId10"/>
    <p:sldId id="275" r:id="rId11"/>
    <p:sldId id="276" r:id="rId12"/>
    <p:sldId id="278" r:id="rId13"/>
    <p:sldId id="269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90CB079-4BFA-4BFD-9996-337EE3C685AC}" type="datetimeFigureOut">
              <a:rPr lang="en-US" smtClean="0"/>
              <a:pPr/>
              <a:t>2/14/2011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ECF2519-E9FB-43C6-ADA9-E61CC421910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4B4A817-9999-466D-9781-E3B64CAA8EF6}" type="datetimeFigureOut">
              <a:rPr lang="en-US" smtClean="0"/>
              <a:pPr/>
              <a:t>2/14/2011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46621A8-B603-4806-9B6A-A05077DF1B2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6621A8-B603-4806-9B6A-A05077DF1B2F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6946E731-CCE1-429E-B8DD-09D3C976DD52}" type="datetimeFigureOut">
              <a:rPr lang="en-US" smtClean="0"/>
              <a:pPr/>
              <a:t>2/14/2011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ctangle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Straight Connector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Straight Connector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a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a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a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25244C0E-0456-481F-99BE-881842B8558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46E731-CCE1-429E-B8DD-09D3C976DD52}" type="datetimeFigureOut">
              <a:rPr lang="en-US" smtClean="0"/>
              <a:pPr/>
              <a:t>2/14/2011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244C0E-0456-481F-99BE-881842B8558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46E731-CCE1-429E-B8DD-09D3C976DD52}" type="datetimeFigureOut">
              <a:rPr lang="en-US" smtClean="0"/>
              <a:pPr/>
              <a:t>2/14/2011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244C0E-0456-481F-99BE-881842B8558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6946E731-CCE1-429E-B8DD-09D3C976DD52}" type="datetimeFigureOut">
              <a:rPr lang="en-US" smtClean="0"/>
              <a:pPr/>
              <a:t>2/14/2011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25244C0E-0456-481F-99BE-881842B8558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6946E731-CCE1-429E-B8DD-09D3C976DD52}" type="datetimeFigureOut">
              <a:rPr lang="en-US" smtClean="0"/>
              <a:pPr/>
              <a:t>2/14/2011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Straight Connector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a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a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Straight Connector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25244C0E-0456-481F-99BE-881842B8558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46E731-CCE1-429E-B8DD-09D3C976DD52}" type="datetimeFigureOut">
              <a:rPr lang="en-US" smtClean="0"/>
              <a:pPr/>
              <a:t>2/14/2011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244C0E-0456-481F-99BE-881842B8558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46E731-CCE1-429E-B8DD-09D3C976DD52}" type="datetimeFigureOut">
              <a:rPr lang="en-US" smtClean="0"/>
              <a:pPr/>
              <a:t>2/14/2011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244C0E-0456-481F-99BE-881842B8558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6946E731-CCE1-429E-B8DD-09D3C976DD52}" type="datetimeFigureOut">
              <a:rPr lang="en-US" smtClean="0"/>
              <a:pPr/>
              <a:t>2/14/2011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25244C0E-0456-481F-99BE-881842B8558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46E731-CCE1-429E-B8DD-09D3C976DD52}" type="datetimeFigureOut">
              <a:rPr lang="en-US" smtClean="0"/>
              <a:pPr/>
              <a:t>2/14/2011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244C0E-0456-481F-99BE-881842B8558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6946E731-CCE1-429E-B8DD-09D3C976DD52}" type="datetimeFigureOut">
              <a:rPr lang="en-US" smtClean="0"/>
              <a:pPr/>
              <a:t>2/14/2011</a:t>
            </a:fld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25244C0E-0456-481F-99BE-881842B8558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Straight Connector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6946E731-CCE1-429E-B8DD-09D3C976DD52}" type="datetimeFigureOut">
              <a:rPr lang="en-US" smtClean="0"/>
              <a:pPr/>
              <a:t>2/14/2011</a:t>
            </a:fld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25244C0E-0456-481F-99BE-881842B8558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6946E731-CCE1-429E-B8DD-09D3C976DD52}" type="datetimeFigureOut">
              <a:rPr lang="en-US" smtClean="0"/>
              <a:pPr/>
              <a:t>2/14/2011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25244C0E-0456-481F-99BE-881842B8558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p.a.t.t</a:t>
            </a:r>
            <a:r>
              <a:rPr lang="en-US" dirty="0" smtClean="0"/>
              <a:t>  February 15, 2011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Using Big.HugeLabs.com To Teach Higher Order Thinking Skills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BigHugeLabs.com</a:t>
            </a:r>
            <a:r>
              <a:rPr lang="en-US" dirty="0" smtClean="0"/>
              <a:t>	</a:t>
            </a:r>
            <a:r>
              <a:rPr lang="en-US" dirty="0" smtClean="0"/>
              <a:t> Jigsaw </a:t>
            </a:r>
            <a:r>
              <a:rPr lang="en-US" dirty="0" smtClean="0"/>
              <a:t>Puzzle</a:t>
            </a:r>
            <a:endParaRPr lang="en-US" dirty="0"/>
          </a:p>
        </p:txBody>
      </p:sp>
      <p:pic>
        <p:nvPicPr>
          <p:cNvPr id="6146" name="Picture 2" descr="C:\Users\staycle\Desktop\jigsawe164d6173c2c19e8167ad7a0adb8efdc7032a78f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49491" y="1600200"/>
            <a:ext cx="3483017" cy="48736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BigHugeLabs.Com</a:t>
            </a:r>
            <a:r>
              <a:rPr lang="en-US" dirty="0" smtClean="0"/>
              <a:t>	</a:t>
            </a:r>
            <a:r>
              <a:rPr lang="en-US" dirty="0" smtClean="0"/>
              <a:t>  Badge </a:t>
            </a:r>
            <a:r>
              <a:rPr lang="en-US" dirty="0" smtClean="0"/>
              <a:t>Maker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</p:txBody>
      </p:sp>
      <p:pic>
        <p:nvPicPr>
          <p:cNvPr id="7170" name="Picture 2" descr="Post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1432366"/>
            <a:ext cx="7143750" cy="542563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BigHugeLabs.com       </a:t>
            </a:r>
            <a:r>
              <a:rPr lang="en-US" dirty="0" smtClean="0"/>
              <a:t>Trading </a:t>
            </a:r>
            <a:r>
              <a:rPr lang="en-US" dirty="0" smtClean="0"/>
              <a:t>Cards</a:t>
            </a:r>
            <a:endParaRPr lang="en-US" dirty="0"/>
          </a:p>
        </p:txBody>
      </p:sp>
      <p:pic>
        <p:nvPicPr>
          <p:cNvPr id="1026" name="Picture 2" descr="C:\Users\staycle\Desktop\deck70c00ea5a3dd470a7ae69edaf9c5b0d50033eddd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09800" y="1447800"/>
            <a:ext cx="3627119" cy="5181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52400" y="1524000"/>
            <a:ext cx="8991600" cy="4949952"/>
          </a:xfrm>
        </p:spPr>
        <p:txBody>
          <a:bodyPr/>
          <a:lstStyle/>
          <a:p>
            <a:r>
              <a:rPr lang="en-US" dirty="0" smtClean="0"/>
              <a:t>Tech and Learning </a:t>
            </a:r>
            <a:endParaRPr lang="en-US" i="1" dirty="0" smtClean="0"/>
          </a:p>
          <a:p>
            <a:pPr>
              <a:buNone/>
            </a:pPr>
            <a:r>
              <a:rPr lang="en-US" dirty="0" smtClean="0"/>
              <a:t>    Andrew </a:t>
            </a:r>
            <a:r>
              <a:rPr lang="en-US" dirty="0" smtClean="0"/>
              <a:t>Churches, </a:t>
            </a:r>
            <a:r>
              <a:rPr lang="en-US" dirty="0" smtClean="0"/>
              <a:t>April </a:t>
            </a:r>
            <a:r>
              <a:rPr lang="en-US" dirty="0" smtClean="0"/>
              <a:t>2008  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    http</a:t>
            </a:r>
            <a:r>
              <a:rPr lang="en-US" dirty="0" smtClean="0"/>
              <a:t>://www.techlearning.com/article/8670 </a:t>
            </a:r>
          </a:p>
          <a:p>
            <a:endParaRPr lang="en-US" dirty="0" smtClean="0"/>
          </a:p>
          <a:p>
            <a:r>
              <a:rPr lang="en-US" dirty="0" smtClean="0"/>
              <a:t>Bloom’s Digital Taxonomy </a:t>
            </a:r>
          </a:p>
          <a:p>
            <a:pPr>
              <a:buNone/>
            </a:pPr>
            <a:r>
              <a:rPr lang="en-US" dirty="0" smtClean="0"/>
              <a:t>   Andrew Churches 2009</a:t>
            </a:r>
          </a:p>
          <a:p>
            <a:pPr>
              <a:buNone/>
            </a:pPr>
            <a:r>
              <a:rPr lang="en-US" dirty="0" smtClean="0"/>
              <a:t>http</a:t>
            </a:r>
            <a:r>
              <a:rPr lang="en-US" dirty="0" smtClean="0"/>
              <a:t>://edorigami.wikispaces.com/file/view/bloom%27s+Digital+taxonomy+v3.01.pdf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Original Bloom’s Taxonomy</a:t>
            </a:r>
            <a:endParaRPr lang="en-US" dirty="0"/>
          </a:p>
        </p:txBody>
      </p:sp>
      <p:pic>
        <p:nvPicPr>
          <p:cNvPr id="17410" name="Picture 2" descr="Old Bloom Triangl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6800" y="1371599"/>
            <a:ext cx="6318351" cy="54864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Revised bloom’s taxonomy</a:t>
            </a:r>
            <a:endParaRPr lang="en-US" dirty="0"/>
          </a:p>
        </p:txBody>
      </p:sp>
      <p:pic>
        <p:nvPicPr>
          <p:cNvPr id="16386" name="Picture 2" descr="New Bloom Triangl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6800" y="1495256"/>
            <a:ext cx="6201363" cy="53627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Comparison</a:t>
            </a:r>
            <a:endParaRPr lang="en-US" dirty="0"/>
          </a:p>
        </p:txBody>
      </p:sp>
      <p:pic>
        <p:nvPicPr>
          <p:cNvPr id="2050" name="Picture 2" descr="C:\Users\staycle\Desktop\PATT\revised_taxonomy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1447800"/>
            <a:ext cx="6701367" cy="50260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20482" name="Picture 2" descr="Bloom's Digital Taxonomy Concept map.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228600"/>
            <a:ext cx="8688934" cy="6629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BigHugeLab.com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Motivational Poster</a:t>
            </a:r>
          </a:p>
          <a:p>
            <a:r>
              <a:rPr lang="en-US" dirty="0" smtClean="0"/>
              <a:t>Billboard</a:t>
            </a:r>
          </a:p>
          <a:p>
            <a:r>
              <a:rPr lang="en-US" dirty="0" err="1" smtClean="0"/>
              <a:t>Captioner</a:t>
            </a:r>
            <a:endParaRPr lang="en-US" dirty="0" smtClean="0"/>
          </a:p>
          <a:p>
            <a:r>
              <a:rPr lang="en-US" dirty="0" smtClean="0"/>
              <a:t>FX (photo editor)</a:t>
            </a:r>
          </a:p>
          <a:p>
            <a:r>
              <a:rPr lang="en-US" dirty="0" smtClean="0"/>
              <a:t>Framer (stamp)</a:t>
            </a:r>
          </a:p>
          <a:p>
            <a:r>
              <a:rPr lang="en-US" dirty="0" err="1" smtClean="0"/>
              <a:t>Hockneyizer</a:t>
            </a:r>
            <a:r>
              <a:rPr lang="en-US" dirty="0" smtClean="0"/>
              <a:t> (collage of Polaroid)</a:t>
            </a:r>
          </a:p>
          <a:p>
            <a:r>
              <a:rPr lang="en-US" dirty="0" smtClean="0"/>
              <a:t>Jigsaw</a:t>
            </a:r>
          </a:p>
          <a:p>
            <a:r>
              <a:rPr lang="en-US" dirty="0" smtClean="0"/>
              <a:t>Magazine Cover</a:t>
            </a:r>
          </a:p>
          <a:p>
            <a:r>
              <a:rPr lang="en-US" dirty="0" smtClean="0"/>
              <a:t>Map Maker</a:t>
            </a:r>
          </a:p>
          <a:p>
            <a:r>
              <a:rPr lang="en-US" dirty="0" smtClean="0"/>
              <a:t>Movie Poster</a:t>
            </a:r>
          </a:p>
          <a:p>
            <a:r>
              <a:rPr lang="en-US" dirty="0" smtClean="0"/>
              <a:t>Trading Card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52400"/>
            <a:ext cx="8686800" cy="1143000"/>
          </a:xfrm>
        </p:spPr>
        <p:txBody>
          <a:bodyPr/>
          <a:lstStyle/>
          <a:p>
            <a:r>
              <a:rPr lang="en-US" dirty="0" smtClean="0"/>
              <a:t>   </a:t>
            </a:r>
            <a:r>
              <a:rPr lang="en-US" dirty="0" smtClean="0"/>
              <a:t> BigHugeLabs.com   Motivational </a:t>
            </a:r>
            <a:r>
              <a:rPr lang="en-US" dirty="0" smtClean="0"/>
              <a:t>Poster</a:t>
            </a:r>
            <a:endParaRPr lang="en-US" dirty="0"/>
          </a:p>
        </p:txBody>
      </p:sp>
      <p:pic>
        <p:nvPicPr>
          <p:cNvPr id="3074" name="Picture 2" descr="C:\Users\staycle\Desktop\motivator46a243d11f50d3f2b3840df724cb720c2df860b1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95400" y="1447800"/>
            <a:ext cx="6092031" cy="48736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8839200" cy="1143000"/>
          </a:xfrm>
        </p:spPr>
        <p:txBody>
          <a:bodyPr/>
          <a:lstStyle/>
          <a:p>
            <a:r>
              <a:rPr lang="en-US" dirty="0" smtClean="0"/>
              <a:t> </a:t>
            </a:r>
            <a:r>
              <a:rPr lang="en-US" dirty="0" smtClean="0"/>
              <a:t>  BigHugeLabs.com     Motivational </a:t>
            </a:r>
            <a:r>
              <a:rPr lang="en-US" dirty="0" smtClean="0"/>
              <a:t>Poster</a:t>
            </a:r>
            <a:endParaRPr lang="en-US" dirty="0"/>
          </a:p>
        </p:txBody>
      </p:sp>
      <p:pic>
        <p:nvPicPr>
          <p:cNvPr id="4098" name="Picture 2" descr="C:\Users\staycle\Desktop\motivator9f70f5e2dbf9036ec45bfabd325ede52a4463a4b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4984" y="1600200"/>
            <a:ext cx="6092031" cy="48736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BigHugeLabs.com    </a:t>
            </a:r>
            <a:r>
              <a:rPr lang="en-US" dirty="0" smtClean="0"/>
              <a:t>Magazine </a:t>
            </a:r>
            <a:r>
              <a:rPr lang="en-US" dirty="0" smtClean="0"/>
              <a:t>Cover</a:t>
            </a:r>
            <a:endParaRPr lang="en-US" dirty="0"/>
          </a:p>
        </p:txBody>
      </p:sp>
      <p:pic>
        <p:nvPicPr>
          <p:cNvPr id="5122" name="Picture 2" descr="C:\Users\staycle\Desktop\magazine9170b991a010b60f581ce9bf82092f310bf6a6bc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7400" y="1676400"/>
            <a:ext cx="3764875" cy="48736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Oriel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1296</TotalTime>
  <Words>91</Words>
  <Application>Microsoft Office PowerPoint</Application>
  <PresentationFormat>On-screen Show (4:3)</PresentationFormat>
  <Paragraphs>32</Paragraphs>
  <Slides>13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Oriel</vt:lpstr>
      <vt:lpstr>p.a.t.t  February 15, 2011</vt:lpstr>
      <vt:lpstr>Original Bloom’s Taxonomy</vt:lpstr>
      <vt:lpstr>Revised bloom’s taxonomy</vt:lpstr>
      <vt:lpstr>Comparison</vt:lpstr>
      <vt:lpstr>Slide 5</vt:lpstr>
      <vt:lpstr>BigHugeLab.com</vt:lpstr>
      <vt:lpstr>    BigHugeLabs.com   Motivational Poster</vt:lpstr>
      <vt:lpstr>   BigHugeLabs.com     Motivational Poster</vt:lpstr>
      <vt:lpstr>BigHugeLabs.com    Magazine Cover</vt:lpstr>
      <vt:lpstr> BigHugeLabs.com  Jigsaw Puzzle</vt:lpstr>
      <vt:lpstr>BigHugeLabs.Com   Badge Maker</vt:lpstr>
      <vt:lpstr>BigHugeLabs.com       Trading Cards</vt:lpstr>
      <vt:lpstr>references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p.a.t.t  February 15</dc:title>
  <dc:creator>staycle</dc:creator>
  <cp:lastModifiedBy>staycle</cp:lastModifiedBy>
  <cp:revision>21</cp:revision>
  <dcterms:created xsi:type="dcterms:W3CDTF">2011-02-08T19:57:24Z</dcterms:created>
  <dcterms:modified xsi:type="dcterms:W3CDTF">2011-02-14T16:17:25Z</dcterms:modified>
</cp:coreProperties>
</file>